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270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e Jewell" initials="RJ" lastIdx="1" clrIdx="0">
    <p:extLst>
      <p:ext uri="{19B8F6BF-5375-455C-9EA6-DF929625EA0E}">
        <p15:presenceInfo xmlns:p15="http://schemas.microsoft.com/office/powerpoint/2012/main" userId="S::rose.jewell@cityofwashougal.us::6b89087c-3cd2-4b50-9415-0c6ca76d50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03F"/>
    <a:srgbClr val="F9CE77"/>
    <a:srgbClr val="E59A37"/>
    <a:srgbClr val="E6C268"/>
    <a:srgbClr val="F79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e Jewell" userId="6b89087c-3cd2-4b50-9415-0c6ca76d506c" providerId="ADAL" clId="{C8ABB067-4476-495D-A80D-CDDDE1849484}"/>
    <pc:docChg chg="undo custSel modSld">
      <pc:chgData name="Rose Jewell" userId="6b89087c-3cd2-4b50-9415-0c6ca76d506c" providerId="ADAL" clId="{C8ABB067-4476-495D-A80D-CDDDE1849484}" dt="2025-04-15T23:01:28.780" v="368" actId="14100"/>
      <pc:docMkLst>
        <pc:docMk/>
      </pc:docMkLst>
      <pc:sldChg chg="addSp delSp modSp mod">
        <pc:chgData name="Rose Jewell" userId="6b89087c-3cd2-4b50-9415-0c6ca76d506c" providerId="ADAL" clId="{C8ABB067-4476-495D-A80D-CDDDE1849484}" dt="2025-04-15T23:01:28.780" v="368" actId="14100"/>
        <pc:sldMkLst>
          <pc:docMk/>
          <pc:sldMk cId="977800224" sldId="270"/>
        </pc:sldMkLst>
        <pc:spChg chg="mod">
          <ac:chgData name="Rose Jewell" userId="6b89087c-3cd2-4b50-9415-0c6ca76d506c" providerId="ADAL" clId="{C8ABB067-4476-495D-A80D-CDDDE1849484}" dt="2025-04-15T22:57:20.169" v="311" actId="1076"/>
          <ac:spMkLst>
            <pc:docMk/>
            <pc:sldMk cId="977800224" sldId="270"/>
            <ac:spMk id="3" creationId="{4FF4AF71-45F4-83D5-B9B7-E82436F9A592}"/>
          </ac:spMkLst>
        </pc:spChg>
        <pc:spChg chg="mod">
          <ac:chgData name="Rose Jewell" userId="6b89087c-3cd2-4b50-9415-0c6ca76d506c" providerId="ADAL" clId="{C8ABB067-4476-495D-A80D-CDDDE1849484}" dt="2025-04-15T22:57:29.536" v="313" actId="1076"/>
          <ac:spMkLst>
            <pc:docMk/>
            <pc:sldMk cId="977800224" sldId="270"/>
            <ac:spMk id="5" creationId="{B8483FF1-4A05-189C-4579-6A665E395F25}"/>
          </ac:spMkLst>
        </pc:spChg>
        <pc:spChg chg="add mod">
          <ac:chgData name="Rose Jewell" userId="6b89087c-3cd2-4b50-9415-0c6ca76d506c" providerId="ADAL" clId="{C8ABB067-4476-495D-A80D-CDDDE1849484}" dt="2025-04-15T22:59:45.634" v="345" actId="1076"/>
          <ac:spMkLst>
            <pc:docMk/>
            <pc:sldMk cId="977800224" sldId="270"/>
            <ac:spMk id="6" creationId="{18804A09-9799-186E-0EEB-B0658137AC3F}"/>
          </ac:spMkLst>
        </pc:spChg>
        <pc:spChg chg="add del mod">
          <ac:chgData name="Rose Jewell" userId="6b89087c-3cd2-4b50-9415-0c6ca76d506c" providerId="ADAL" clId="{C8ABB067-4476-495D-A80D-CDDDE1849484}" dt="2025-04-15T16:51:36.522" v="57" actId="478"/>
          <ac:spMkLst>
            <pc:docMk/>
            <pc:sldMk cId="977800224" sldId="270"/>
            <ac:spMk id="6" creationId="{2A6C5E26-890F-3837-0E8A-6BED8EE9BC3C}"/>
          </ac:spMkLst>
        </pc:spChg>
        <pc:spChg chg="mod">
          <ac:chgData name="Rose Jewell" userId="6b89087c-3cd2-4b50-9415-0c6ca76d506c" providerId="ADAL" clId="{C8ABB067-4476-495D-A80D-CDDDE1849484}" dt="2025-04-15T22:56:29.116" v="305" actId="14100"/>
          <ac:spMkLst>
            <pc:docMk/>
            <pc:sldMk cId="977800224" sldId="270"/>
            <ac:spMk id="27" creationId="{EAC7D3E4-D995-4F0F-9134-043F591D649A}"/>
          </ac:spMkLst>
        </pc:spChg>
        <pc:spChg chg="mod">
          <ac:chgData name="Rose Jewell" userId="6b89087c-3cd2-4b50-9415-0c6ca76d506c" providerId="ADAL" clId="{C8ABB067-4476-495D-A80D-CDDDE1849484}" dt="2025-04-15T23:01:20.429" v="366" actId="1076"/>
          <ac:spMkLst>
            <pc:docMk/>
            <pc:sldMk cId="977800224" sldId="270"/>
            <ac:spMk id="31" creationId="{E820077A-0A1C-4BA5-A5E2-693E7B7E7E8A}"/>
          </ac:spMkLst>
        </pc:spChg>
        <pc:spChg chg="mod">
          <ac:chgData name="Rose Jewell" userId="6b89087c-3cd2-4b50-9415-0c6ca76d506c" providerId="ADAL" clId="{C8ABB067-4476-495D-A80D-CDDDE1849484}" dt="2025-04-15T22:59:15.444" v="336" actId="14100"/>
          <ac:spMkLst>
            <pc:docMk/>
            <pc:sldMk cId="977800224" sldId="270"/>
            <ac:spMk id="32" creationId="{8AD5F42A-FFE9-4C07-B3D9-4D0F2BA19DD6}"/>
          </ac:spMkLst>
        </pc:spChg>
        <pc:spChg chg="mod">
          <ac:chgData name="Rose Jewell" userId="6b89087c-3cd2-4b50-9415-0c6ca76d506c" providerId="ADAL" clId="{C8ABB067-4476-495D-A80D-CDDDE1849484}" dt="2025-04-15T22:57:14.728" v="310" actId="1076"/>
          <ac:spMkLst>
            <pc:docMk/>
            <pc:sldMk cId="977800224" sldId="270"/>
            <ac:spMk id="34" creationId="{6CC64F10-97B1-4450-A16E-92F330C7D337}"/>
          </ac:spMkLst>
        </pc:spChg>
        <pc:spChg chg="mod">
          <ac:chgData name="Rose Jewell" userId="6b89087c-3cd2-4b50-9415-0c6ca76d506c" providerId="ADAL" clId="{C8ABB067-4476-495D-A80D-CDDDE1849484}" dt="2025-04-15T23:01:10.186" v="364" actId="14100"/>
          <ac:spMkLst>
            <pc:docMk/>
            <pc:sldMk cId="977800224" sldId="270"/>
            <ac:spMk id="35" creationId="{29AF508C-6CFE-1D50-B494-0C374B74A32B}"/>
          </ac:spMkLst>
        </pc:spChg>
        <pc:spChg chg="mod">
          <ac:chgData name="Rose Jewell" userId="6b89087c-3cd2-4b50-9415-0c6ca76d506c" providerId="ADAL" clId="{C8ABB067-4476-495D-A80D-CDDDE1849484}" dt="2025-04-15T22:59:32.698" v="341" actId="1076"/>
          <ac:spMkLst>
            <pc:docMk/>
            <pc:sldMk cId="977800224" sldId="270"/>
            <ac:spMk id="36" creationId="{F83D7057-667A-4A95-85E7-669F9405DCBA}"/>
          </ac:spMkLst>
        </pc:spChg>
        <pc:spChg chg="mod">
          <ac:chgData name="Rose Jewell" userId="6b89087c-3cd2-4b50-9415-0c6ca76d506c" providerId="ADAL" clId="{C8ABB067-4476-495D-A80D-CDDDE1849484}" dt="2025-04-15T22:55:52.182" v="301" actId="1076"/>
          <ac:spMkLst>
            <pc:docMk/>
            <pc:sldMk cId="977800224" sldId="270"/>
            <ac:spMk id="37" creationId="{3DCE25CB-0820-4F24-ACF8-68771AD2DF97}"/>
          </ac:spMkLst>
        </pc:spChg>
        <pc:spChg chg="mod">
          <ac:chgData name="Rose Jewell" userId="6b89087c-3cd2-4b50-9415-0c6ca76d506c" providerId="ADAL" clId="{C8ABB067-4476-495D-A80D-CDDDE1849484}" dt="2025-04-15T22:47:14.074" v="163" actId="1076"/>
          <ac:spMkLst>
            <pc:docMk/>
            <pc:sldMk cId="977800224" sldId="270"/>
            <ac:spMk id="39" creationId="{D09C324E-7B8A-4861-960C-3DF382A7EBF4}"/>
          </ac:spMkLst>
        </pc:spChg>
        <pc:spChg chg="mod">
          <ac:chgData name="Rose Jewell" userId="6b89087c-3cd2-4b50-9415-0c6ca76d506c" providerId="ADAL" clId="{C8ABB067-4476-495D-A80D-CDDDE1849484}" dt="2025-04-15T22:56:48.793" v="306" actId="1076"/>
          <ac:spMkLst>
            <pc:docMk/>
            <pc:sldMk cId="977800224" sldId="270"/>
            <ac:spMk id="40" creationId="{A4F6CBDB-2199-4F0A-97AA-A5EA53E63DB8}"/>
          </ac:spMkLst>
        </pc:spChg>
        <pc:spChg chg="add del mod">
          <ac:chgData name="Rose Jewell" userId="6b89087c-3cd2-4b50-9415-0c6ca76d506c" providerId="ADAL" clId="{C8ABB067-4476-495D-A80D-CDDDE1849484}" dt="2025-04-15T22:57:25.728" v="312" actId="1076"/>
          <ac:spMkLst>
            <pc:docMk/>
            <pc:sldMk cId="977800224" sldId="270"/>
            <ac:spMk id="41" creationId="{DA6F3DDF-5DBC-4FB4-B479-18ABA3C8C7F7}"/>
          </ac:spMkLst>
        </pc:spChg>
        <pc:spChg chg="mod">
          <ac:chgData name="Rose Jewell" userId="6b89087c-3cd2-4b50-9415-0c6ca76d506c" providerId="ADAL" clId="{C8ABB067-4476-495D-A80D-CDDDE1849484}" dt="2025-04-15T16:51:55.488" v="66" actId="20577"/>
          <ac:spMkLst>
            <pc:docMk/>
            <pc:sldMk cId="977800224" sldId="270"/>
            <ac:spMk id="52" creationId="{D844D271-E668-49E0-B5FA-B010C259AE18}"/>
          </ac:spMkLst>
        </pc:spChg>
        <pc:spChg chg="add mod">
          <ac:chgData name="Rose Jewell" userId="6b89087c-3cd2-4b50-9415-0c6ca76d506c" providerId="ADAL" clId="{C8ABB067-4476-495D-A80D-CDDDE1849484}" dt="2025-04-15T23:00:48.257" v="358" actId="1076"/>
          <ac:spMkLst>
            <pc:docMk/>
            <pc:sldMk cId="977800224" sldId="270"/>
            <ac:spMk id="62" creationId="{F7E172BB-41D2-53D4-E975-9763907FD1F7}"/>
          </ac:spMkLst>
        </pc:spChg>
        <pc:grpChg chg="mod">
          <ac:chgData name="Rose Jewell" userId="6b89087c-3cd2-4b50-9415-0c6ca76d506c" providerId="ADAL" clId="{C8ABB067-4476-495D-A80D-CDDDE1849484}" dt="2025-04-15T22:59:28.390" v="340" actId="1076"/>
          <ac:grpSpMkLst>
            <pc:docMk/>
            <pc:sldMk cId="977800224" sldId="270"/>
            <ac:grpSpMk id="8" creationId="{58265A4B-8503-4E48-A651-E2DB5CE5FC1F}"/>
          </ac:grpSpMkLst>
        </pc:grpChg>
        <pc:cxnChg chg="mod">
          <ac:chgData name="Rose Jewell" userId="6b89087c-3cd2-4b50-9415-0c6ca76d506c" providerId="ADAL" clId="{C8ABB067-4476-495D-A80D-CDDDE1849484}" dt="2025-04-15T22:46:21.193" v="157" actId="1076"/>
          <ac:cxnSpMkLst>
            <pc:docMk/>
            <pc:sldMk cId="977800224" sldId="270"/>
            <ac:cxnSpMk id="47" creationId="{3B68065B-B6CB-46CF-B9BC-01942FE5E1C0}"/>
          </ac:cxnSpMkLst>
        </pc:cxnChg>
        <pc:cxnChg chg="add mod">
          <ac:chgData name="Rose Jewell" userId="6b89087c-3cd2-4b50-9415-0c6ca76d506c" providerId="ADAL" clId="{C8ABB067-4476-495D-A80D-CDDDE1849484}" dt="2025-04-15T23:01:28.780" v="368" actId="14100"/>
          <ac:cxnSpMkLst>
            <pc:docMk/>
            <pc:sldMk cId="977800224" sldId="270"/>
            <ac:cxnSpMk id="55" creationId="{03BB1BAC-46A7-00B1-0EDE-5F308F2A2860}"/>
          </ac:cxnSpMkLst>
        </pc:cxnChg>
        <pc:cxnChg chg="mod">
          <ac:chgData name="Rose Jewell" userId="6b89087c-3cd2-4b50-9415-0c6ca76d506c" providerId="ADAL" clId="{C8ABB067-4476-495D-A80D-CDDDE1849484}" dt="2025-04-15T22:50:40.149" v="214" actId="14100"/>
          <ac:cxnSpMkLst>
            <pc:docMk/>
            <pc:sldMk cId="977800224" sldId="270"/>
            <ac:cxnSpMk id="59" creationId="{B99397F9-88CD-0285-CAAE-A0E2171715A0}"/>
          </ac:cxnSpMkLst>
        </pc:cxnChg>
        <pc:cxnChg chg="add mod">
          <ac:chgData name="Rose Jewell" userId="6b89087c-3cd2-4b50-9415-0c6ca76d506c" providerId="ADAL" clId="{C8ABB067-4476-495D-A80D-CDDDE1849484}" dt="2025-04-15T22:51:28.218" v="226"/>
          <ac:cxnSpMkLst>
            <pc:docMk/>
            <pc:sldMk cId="977800224" sldId="270"/>
            <ac:cxnSpMk id="60" creationId="{F30D5EC7-BC40-CB8E-D00D-684298FB49ED}"/>
          </ac:cxnSpMkLst>
        </pc:cxnChg>
        <pc:cxnChg chg="add mod">
          <ac:chgData name="Rose Jewell" userId="6b89087c-3cd2-4b50-9415-0c6ca76d506c" providerId="ADAL" clId="{C8ABB067-4476-495D-A80D-CDDDE1849484}" dt="2025-04-15T22:51:32.010" v="227"/>
          <ac:cxnSpMkLst>
            <pc:docMk/>
            <pc:sldMk cId="977800224" sldId="270"/>
            <ac:cxnSpMk id="61" creationId="{0CF9DD53-9E0C-3D18-D8EA-A472A55F6F8D}"/>
          </ac:cxnSpMkLst>
        </pc:cxnChg>
        <pc:cxnChg chg="add mod ord">
          <ac:chgData name="Rose Jewell" userId="6b89087c-3cd2-4b50-9415-0c6ca76d506c" providerId="ADAL" clId="{C8ABB067-4476-495D-A80D-CDDDE1849484}" dt="2025-04-15T23:00:58.944" v="362" actId="14100"/>
          <ac:cxnSpMkLst>
            <pc:docMk/>
            <pc:sldMk cId="977800224" sldId="270"/>
            <ac:cxnSpMk id="64" creationId="{0EE35512-8B4C-ED7B-EA2F-AA099BF58670}"/>
          </ac:cxnSpMkLst>
        </pc:cxnChg>
        <pc:cxnChg chg="mod">
          <ac:chgData name="Rose Jewell" userId="6b89087c-3cd2-4b50-9415-0c6ca76d506c" providerId="ADAL" clId="{C8ABB067-4476-495D-A80D-CDDDE1849484}" dt="2025-04-15T22:58:17.311" v="325" actId="14100"/>
          <ac:cxnSpMkLst>
            <pc:docMk/>
            <pc:sldMk cId="977800224" sldId="270"/>
            <ac:cxnSpMk id="74" creationId="{86118BDF-8CEF-40B8-A264-A711CEFEC03D}"/>
          </ac:cxnSpMkLst>
        </pc:cxnChg>
        <pc:cxnChg chg="mod">
          <ac:chgData name="Rose Jewell" userId="6b89087c-3cd2-4b50-9415-0c6ca76d506c" providerId="ADAL" clId="{C8ABB067-4476-495D-A80D-CDDDE1849484}" dt="2025-04-15T22:45:40.068" v="153" actId="14100"/>
          <ac:cxnSpMkLst>
            <pc:docMk/>
            <pc:sldMk cId="977800224" sldId="270"/>
            <ac:cxnSpMk id="75" creationId="{0809FD76-74F7-4B76-8ABE-D164985F9B9E}"/>
          </ac:cxnSpMkLst>
        </pc:cxnChg>
        <pc:cxnChg chg="mod">
          <ac:chgData name="Rose Jewell" userId="6b89087c-3cd2-4b50-9415-0c6ca76d506c" providerId="ADAL" clId="{C8ABB067-4476-495D-A80D-CDDDE1849484}" dt="2025-04-15T23:00:54.213" v="360" actId="14100"/>
          <ac:cxnSpMkLst>
            <pc:docMk/>
            <pc:sldMk cId="977800224" sldId="270"/>
            <ac:cxnSpMk id="78" creationId="{970BC1EE-0A51-48C6-B42E-79A2E45A5EA1}"/>
          </ac:cxnSpMkLst>
        </pc:cxnChg>
        <pc:cxnChg chg="mod">
          <ac:chgData name="Rose Jewell" userId="6b89087c-3cd2-4b50-9415-0c6ca76d506c" providerId="ADAL" clId="{C8ABB067-4476-495D-A80D-CDDDE1849484}" dt="2025-04-15T22:58:06.577" v="323" actId="14100"/>
          <ac:cxnSpMkLst>
            <pc:docMk/>
            <pc:sldMk cId="977800224" sldId="270"/>
            <ac:cxnSpMk id="81" creationId="{D1629EFE-B382-20BB-EED6-9FF0CCD6D148}"/>
          </ac:cxnSpMkLst>
        </pc:cxnChg>
        <pc:cxnChg chg="mod">
          <ac:chgData name="Rose Jewell" userId="6b89087c-3cd2-4b50-9415-0c6ca76d506c" providerId="ADAL" clId="{C8ABB067-4476-495D-A80D-CDDDE1849484}" dt="2025-04-15T22:58:19.617" v="326" actId="14100"/>
          <ac:cxnSpMkLst>
            <pc:docMk/>
            <pc:sldMk cId="977800224" sldId="270"/>
            <ac:cxnSpMk id="97" creationId="{5B1BF7A7-42F9-939D-D625-E7CBE4AEEFF0}"/>
          </ac:cxnSpMkLst>
        </pc:cxnChg>
        <pc:cxnChg chg="mod">
          <ac:chgData name="Rose Jewell" userId="6b89087c-3cd2-4b50-9415-0c6ca76d506c" providerId="ADAL" clId="{C8ABB067-4476-495D-A80D-CDDDE1849484}" dt="2025-04-15T22:59:51.956" v="347" actId="14100"/>
          <ac:cxnSpMkLst>
            <pc:docMk/>
            <pc:sldMk cId="977800224" sldId="270"/>
            <ac:cxnSpMk id="149" creationId="{67C8FCAB-7A0D-165D-6AC0-0B192A1426F3}"/>
          </ac:cxnSpMkLst>
        </pc:cxnChg>
        <pc:cxnChg chg="mod">
          <ac:chgData name="Rose Jewell" userId="6b89087c-3cd2-4b50-9415-0c6ca76d506c" providerId="ADAL" clId="{C8ABB067-4476-495D-A80D-CDDDE1849484}" dt="2025-04-15T23:01:24.315" v="367" actId="14100"/>
          <ac:cxnSpMkLst>
            <pc:docMk/>
            <pc:sldMk cId="977800224" sldId="270"/>
            <ac:cxnSpMk id="152" creationId="{746FFAA3-170E-8C1A-66C2-36D1D89B5AAE}"/>
          </ac:cxnSpMkLst>
        </pc:cxnChg>
      </pc:sldChg>
    </pc:docChg>
  </pc:docChgLst>
  <pc:docChgLst>
    <pc:chgData name="Rose Jewell" userId="6b89087c-3cd2-4b50-9415-0c6ca76d506c" providerId="ADAL" clId="{07F61A9F-93E2-4B89-BFEB-E5E52E1DE351}"/>
    <pc:docChg chg="undo custSel modSld">
      <pc:chgData name="Rose Jewell" userId="6b89087c-3cd2-4b50-9415-0c6ca76d506c" providerId="ADAL" clId="{07F61A9F-93E2-4B89-BFEB-E5E52E1DE351}" dt="2024-12-17T00:54:16.513" v="673" actId="14100"/>
      <pc:docMkLst>
        <pc:docMk/>
      </pc:docMkLst>
      <pc:sldChg chg="addSp delSp modSp mod">
        <pc:chgData name="Rose Jewell" userId="6b89087c-3cd2-4b50-9415-0c6ca76d506c" providerId="ADAL" clId="{07F61A9F-93E2-4B89-BFEB-E5E52E1DE351}" dt="2024-12-17T00:54:16.513" v="673" actId="14100"/>
        <pc:sldMkLst>
          <pc:docMk/>
          <pc:sldMk cId="977800224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C6B74D-D5F6-4118-8524-7A1533096A9F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863F1C-B78D-4C40-BE5D-5A5CC88D3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7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088317" y="-1525813"/>
            <a:ext cx="9282658" cy="9655206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4458" y="1962616"/>
            <a:ext cx="7977427" cy="2141938"/>
          </a:xfrm>
        </p:spPr>
        <p:txBody>
          <a:bodyPr anchor="b" anchorCtr="0">
            <a:noAutofit/>
          </a:bodyPr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2036" y="4230812"/>
            <a:ext cx="9144000" cy="1097642"/>
          </a:xfrm>
        </p:spPr>
        <p:txBody>
          <a:bodyPr>
            <a:noAutofit/>
          </a:bodyPr>
          <a:lstStyle>
            <a:lvl1pPr marL="0" indent="0" algn="l">
              <a:lnSpc>
                <a:spcPts val="1400"/>
              </a:lnSpc>
              <a:buNone/>
              <a:defRPr sz="1600" i="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Date/Meeting | Presented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58" y="5642216"/>
            <a:ext cx="3024800" cy="90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72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3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86271"/>
            <a:ext cx="4842510" cy="15779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Text and 3 Photo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302032"/>
            <a:ext cx="4351020" cy="3931920"/>
          </a:xfrm>
        </p:spPr>
        <p:txBody>
          <a:bodyPr/>
          <a:lstStyle/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697980" y="0"/>
            <a:ext cx="5494020" cy="3529413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8D46A34C-8AD4-471C-BDE4-8B6AF2F6DF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697980" y="3529413"/>
            <a:ext cx="2750820" cy="3328587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4CEDEDA8-F344-49DF-9CB6-B4D0C287F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37370" y="3529413"/>
            <a:ext cx="2750820" cy="3328587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468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597789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4981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86271"/>
            <a:ext cx="4842510" cy="15779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Text and Chart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302032"/>
            <a:ext cx="4351020" cy="3931920"/>
          </a:xfrm>
        </p:spPr>
        <p:txBody>
          <a:bodyPr/>
          <a:lstStyle/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BBECAC1C-8993-43DD-987C-829CFCE1EE97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096000" y="1067231"/>
            <a:ext cx="5611813" cy="5000625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941D"/>
              </a:buClr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941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941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                        Insert picture by clicking icon</a:t>
            </a:r>
          </a:p>
        </p:txBody>
      </p:sp>
    </p:spTree>
    <p:extLst>
      <p:ext uri="{BB962C8B-B14F-4D97-AF65-F5344CB8AC3E}">
        <p14:creationId xmlns:p14="http://schemas.microsoft.com/office/powerpoint/2010/main" val="353638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34954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9338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3686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6564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6564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944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5507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4928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6038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7649BF-3701-44DF-93C0-B4F3AD3B13E4}"/>
              </a:ext>
            </a:extLst>
          </p:cNvPr>
          <p:cNvSpPr/>
          <p:nvPr userDrawn="1"/>
        </p:nvSpPr>
        <p:spPr>
          <a:xfrm>
            <a:off x="5088317" y="-1525813"/>
            <a:ext cx="9282658" cy="9655206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794458" y="1716953"/>
            <a:ext cx="7977427" cy="2387600"/>
          </a:xfrm>
        </p:spPr>
        <p:txBody>
          <a:bodyPr anchor="b" anchorCtr="0">
            <a:normAutofit/>
          </a:bodyPr>
          <a:lstStyle>
            <a:lvl1pPr algn="l">
              <a:defRPr sz="7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Divider</a:t>
            </a:r>
            <a:br>
              <a:rPr lang="en-US"/>
            </a:br>
            <a:r>
              <a:rPr lang="en-US"/>
              <a:t>Slide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2036" y="4196628"/>
            <a:ext cx="9144000" cy="1655762"/>
          </a:xfrm>
        </p:spPr>
        <p:txBody>
          <a:bodyPr/>
          <a:lstStyle>
            <a:lvl1pPr marL="0" indent="0" algn="l">
              <a:lnSpc>
                <a:spcPts val="1400"/>
              </a:lnSpc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58" y="5642216"/>
            <a:ext cx="3024800" cy="90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2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1075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5563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49666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995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 AS DEFAULT 1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Default Text Layout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044480"/>
            <a:ext cx="5733516" cy="30972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07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2 Column Text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2044480"/>
            <a:ext cx="9153294" cy="3097213"/>
          </a:xfrm>
        </p:spPr>
        <p:txBody>
          <a:bodyPr numCol="2" spcCol="54864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941D"/>
              </a:buClr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 </a:t>
            </a:r>
          </a:p>
          <a:p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941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4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3 Column Text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2044480"/>
            <a:ext cx="9978483" cy="3097213"/>
          </a:xfrm>
        </p:spPr>
        <p:txBody>
          <a:bodyPr numCol="3" spcCol="548640"/>
          <a:lstStyle>
            <a:lvl1pPr>
              <a:defRPr baseline="0"/>
            </a:lvl1pPr>
          </a:lstStyle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  <a:p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  <a:p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421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evel Bulleted Lis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Bulleted List (One Level)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25513" y="2054935"/>
            <a:ext cx="9772968" cy="3874135"/>
          </a:xfrm>
        </p:spPr>
        <p:txBody>
          <a:bodyPr/>
          <a:lstStyle>
            <a:lvl1pPr>
              <a:defRPr sz="1400">
                <a:solidFill>
                  <a:srgbClr val="F7941D"/>
                </a:solidFill>
                <a:latin typeface="+mj-lt"/>
              </a:defRPr>
            </a:lvl1pPr>
            <a:lvl2pPr marL="605790" indent="-285750">
              <a:buFont typeface="Arial" panose="020B0604020202020204" pitchFamily="34" charset="0"/>
              <a:buChar char="•"/>
              <a:defRPr baseline="0"/>
            </a:lvl2pPr>
          </a:lstStyle>
          <a:p>
            <a:pPr lvl="1"/>
            <a:r>
              <a:rPr lang="en-US"/>
              <a:t>Type or paste your first bullet point text here! </a:t>
            </a:r>
          </a:p>
          <a:p>
            <a:pPr lvl="1"/>
            <a:r>
              <a:rPr lang="fr-FR" err="1"/>
              <a:t>Quisque</a:t>
            </a:r>
            <a:r>
              <a:rPr lang="fr-FR"/>
              <a:t> </a:t>
            </a:r>
            <a:r>
              <a:rPr lang="fr-FR" err="1"/>
              <a:t>ac</a:t>
            </a:r>
            <a:r>
              <a:rPr lang="fr-FR"/>
              <a:t> </a:t>
            </a:r>
            <a:r>
              <a:rPr lang="fr-FR" err="1"/>
              <a:t>orci</a:t>
            </a:r>
            <a:r>
              <a:rPr lang="fr-FR"/>
              <a:t> in </a:t>
            </a:r>
            <a:r>
              <a:rPr lang="fr-FR" err="1"/>
              <a:t>turpis</a:t>
            </a:r>
            <a:r>
              <a:rPr lang="fr-FR"/>
              <a:t> </a:t>
            </a:r>
            <a:r>
              <a:rPr lang="fr-FR" err="1"/>
              <a:t>dapibus</a:t>
            </a:r>
            <a:r>
              <a:rPr lang="fr-FR"/>
              <a:t> </a:t>
            </a:r>
            <a:r>
              <a:rPr lang="fr-FR" err="1"/>
              <a:t>sagittis</a:t>
            </a:r>
            <a:r>
              <a:rPr lang="fr-FR"/>
              <a:t>.</a:t>
            </a:r>
          </a:p>
          <a:p>
            <a:pPr lvl="1"/>
            <a:r>
              <a:rPr lang="fr-FR" err="1"/>
              <a:t>Donec</a:t>
            </a:r>
            <a:r>
              <a:rPr lang="fr-FR"/>
              <a:t> vitae </a:t>
            </a:r>
            <a:r>
              <a:rPr lang="fr-FR" err="1"/>
              <a:t>justo</a:t>
            </a:r>
            <a:r>
              <a:rPr lang="fr-FR"/>
              <a:t> et </a:t>
            </a:r>
            <a:r>
              <a:rPr lang="fr-FR" err="1"/>
              <a:t>neque</a:t>
            </a:r>
            <a:r>
              <a:rPr lang="fr-FR"/>
              <a:t> mollis </a:t>
            </a:r>
            <a:r>
              <a:rPr lang="fr-FR" err="1"/>
              <a:t>consectetur</a:t>
            </a:r>
            <a:r>
              <a:rPr lang="fr-FR"/>
              <a:t>.</a:t>
            </a:r>
          </a:p>
          <a:p>
            <a:pPr lvl="1"/>
            <a:r>
              <a:rPr lang="pt-BR"/>
              <a:t>Etiam aliquet ex sed bibendum consequat.</a:t>
            </a:r>
          </a:p>
          <a:p>
            <a:pPr lvl="1"/>
            <a:r>
              <a:rPr lang="fr-FR" err="1"/>
              <a:t>Cras</a:t>
            </a:r>
            <a:r>
              <a:rPr lang="fr-FR"/>
              <a:t> </a:t>
            </a:r>
            <a:r>
              <a:rPr lang="fr-FR" err="1"/>
              <a:t>lacinia</a:t>
            </a:r>
            <a:r>
              <a:rPr lang="fr-FR"/>
              <a:t> est </a:t>
            </a:r>
            <a:r>
              <a:rPr lang="fr-FR" err="1"/>
              <a:t>ac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 </a:t>
            </a:r>
            <a:r>
              <a:rPr lang="fr-FR" err="1"/>
              <a:t>dignissim</a:t>
            </a:r>
            <a:r>
              <a:rPr lang="fr-FR"/>
              <a:t> </a:t>
            </a:r>
            <a:r>
              <a:rPr lang="fr-FR" err="1"/>
              <a:t>varius</a:t>
            </a:r>
            <a:r>
              <a:rPr lang="fr-FR"/>
              <a:t>.</a:t>
            </a:r>
          </a:p>
          <a:p>
            <a:pPr lvl="1"/>
            <a:r>
              <a:rPr lang="fr-FR"/>
              <a:t>Duis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 </a:t>
            </a:r>
            <a:r>
              <a:rPr lang="fr-FR" err="1"/>
              <a:t>odio</a:t>
            </a:r>
            <a:r>
              <a:rPr lang="fr-FR"/>
              <a:t> </a:t>
            </a:r>
            <a:r>
              <a:rPr lang="fr-FR" err="1"/>
              <a:t>facilisis</a:t>
            </a:r>
            <a:r>
              <a:rPr lang="fr-FR"/>
              <a:t> </a:t>
            </a:r>
            <a:r>
              <a:rPr lang="fr-FR" err="1"/>
              <a:t>turpis</a:t>
            </a:r>
            <a:r>
              <a:rPr lang="fr-FR"/>
              <a:t> </a:t>
            </a:r>
            <a:r>
              <a:rPr lang="fr-FR" err="1"/>
              <a:t>sodales</a:t>
            </a:r>
            <a:r>
              <a:rPr lang="fr-FR"/>
              <a:t> </a:t>
            </a:r>
            <a:r>
              <a:rPr lang="fr-FR" err="1"/>
              <a:t>placerat</a:t>
            </a:r>
            <a:r>
              <a:rPr lang="fr-FR"/>
              <a:t>.</a:t>
            </a:r>
          </a:p>
          <a:p>
            <a:pPr lvl="1"/>
            <a:r>
              <a:rPr lang="fr-FR" err="1"/>
              <a:t>Justo</a:t>
            </a:r>
            <a:r>
              <a:rPr lang="fr-FR"/>
              <a:t> et </a:t>
            </a:r>
            <a:r>
              <a:rPr lang="fr-FR" err="1"/>
              <a:t>neque</a:t>
            </a:r>
            <a:r>
              <a:rPr lang="fr-FR"/>
              <a:t> </a:t>
            </a:r>
            <a:r>
              <a:rPr lang="fr-FR" err="1"/>
              <a:t>odio</a:t>
            </a:r>
            <a:r>
              <a:rPr lang="fr-FR"/>
              <a:t> </a:t>
            </a:r>
            <a:r>
              <a:rPr lang="fr-FR" err="1"/>
              <a:t>facilisis</a:t>
            </a:r>
            <a:r>
              <a:rPr lang="fr-FR"/>
              <a:t> </a:t>
            </a:r>
            <a:r>
              <a:rPr lang="fr-FR" err="1"/>
              <a:t>turpis</a:t>
            </a:r>
            <a:r>
              <a:rPr lang="fr-FR"/>
              <a:t> </a:t>
            </a:r>
            <a:r>
              <a:rPr lang="fr-FR" err="1"/>
              <a:t>sodales</a:t>
            </a:r>
            <a:r>
              <a:rPr lang="fr-FR"/>
              <a:t> </a:t>
            </a:r>
            <a:r>
              <a:rPr lang="fr-FR" err="1"/>
              <a:t>placerat</a:t>
            </a:r>
            <a:r>
              <a:rPr lang="fr-FR"/>
              <a:t>.</a:t>
            </a:r>
          </a:p>
          <a:p>
            <a:pPr lvl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70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evel Bulleted Lis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Bulleted List (Multi-Level)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25512" y="2054750"/>
            <a:ext cx="9772968" cy="3874135"/>
          </a:xfrm>
        </p:spPr>
        <p:txBody>
          <a:bodyPr/>
          <a:lstStyle>
            <a:lvl1pPr>
              <a:defRPr sz="1400" b="1">
                <a:solidFill>
                  <a:srgbClr val="F7941D"/>
                </a:solidFill>
                <a:latin typeface="+mj-lt"/>
              </a:defRPr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LIST TITLE 1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fr-FR"/>
              <a:t>Second </a:t>
            </a:r>
            <a:r>
              <a:rPr lang="fr-FR" err="1"/>
              <a:t>level</a:t>
            </a:r>
            <a:endParaRPr lang="fr-FR"/>
          </a:p>
          <a:p>
            <a:pPr lvl="3"/>
            <a:r>
              <a:rPr lang="fr-FR" err="1"/>
              <a:t>Third</a:t>
            </a:r>
            <a:r>
              <a:rPr lang="fr-FR"/>
              <a:t> </a:t>
            </a:r>
            <a:r>
              <a:rPr lang="fr-FR" err="1"/>
              <a:t>level</a:t>
            </a:r>
            <a:endParaRPr lang="fr-FR"/>
          </a:p>
          <a:p>
            <a:pPr lvl="0"/>
            <a:r>
              <a:rPr lang="en-US"/>
              <a:t>LIST TITLE 2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fr-FR"/>
              <a:t>Second </a:t>
            </a:r>
            <a:r>
              <a:rPr lang="fr-FR" err="1"/>
              <a:t>level</a:t>
            </a:r>
            <a:endParaRPr lang="fr-FR"/>
          </a:p>
          <a:p>
            <a:pPr lvl="3"/>
            <a:r>
              <a:rPr lang="fr-FR" err="1"/>
              <a:t>Third</a:t>
            </a:r>
            <a:r>
              <a:rPr lang="fr-FR"/>
              <a:t> </a:t>
            </a:r>
            <a:r>
              <a:rPr lang="fr-FR" err="1"/>
              <a:t>level</a:t>
            </a:r>
            <a:endParaRPr lang="pt-BR"/>
          </a:p>
          <a:p>
            <a:pPr lvl="3"/>
            <a:endParaRPr lang="pt-BR"/>
          </a:p>
          <a:p>
            <a:pPr lvl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43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86271"/>
            <a:ext cx="4842510" cy="15779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Text and 1 Photo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302032"/>
            <a:ext cx="4351020" cy="3931920"/>
          </a:xfrm>
        </p:spPr>
        <p:txBody>
          <a:bodyPr/>
          <a:lstStyle/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697980" y="0"/>
            <a:ext cx="5494020" cy="68580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93540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2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86271"/>
            <a:ext cx="4842510" cy="15779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Text and 2 Photo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302032"/>
            <a:ext cx="4351020" cy="3931920"/>
          </a:xfrm>
        </p:spPr>
        <p:txBody>
          <a:bodyPr/>
          <a:lstStyle/>
          <a:p>
            <a:r>
              <a:rPr lang="en-US"/>
              <a:t>Type or paste your text here! </a:t>
            </a:r>
            <a:br>
              <a:rPr lang="en-US"/>
            </a:b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psum</a:t>
            </a:r>
            <a:r>
              <a:rPr lang="en-US"/>
              <a:t>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Mauris</a:t>
            </a:r>
            <a:r>
              <a:rPr lang="en-US"/>
              <a:t> </a:t>
            </a:r>
            <a:r>
              <a:rPr lang="en-US" err="1"/>
              <a:t>vehicula</a:t>
            </a:r>
            <a:r>
              <a:rPr lang="en-US"/>
              <a:t> dui in </a:t>
            </a:r>
            <a:r>
              <a:rPr lang="en-US" err="1"/>
              <a:t>neque</a:t>
            </a:r>
            <a:r>
              <a:rPr lang="en-US"/>
              <a:t> </a:t>
            </a:r>
            <a:r>
              <a:rPr lang="en-US" err="1"/>
              <a:t>dignissim</a:t>
            </a:r>
            <a:r>
              <a:rPr lang="en-US"/>
              <a:t>, in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. </a:t>
            </a:r>
            <a:r>
              <a:rPr lang="en-US" err="1"/>
              <a:t>Sed</a:t>
            </a:r>
            <a:r>
              <a:rPr lang="en-US"/>
              <a:t> a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magna </a:t>
            </a:r>
            <a:r>
              <a:rPr lang="en-US" err="1"/>
              <a:t>vulputate</a:t>
            </a:r>
            <a:r>
              <a:rPr lang="en-US"/>
              <a:t> </a:t>
            </a:r>
            <a:r>
              <a:rPr lang="en-US" err="1"/>
              <a:t>feugiat</a:t>
            </a:r>
            <a:r>
              <a:rPr lang="en-US"/>
              <a:t>. </a:t>
            </a:r>
            <a:r>
              <a:rPr lang="en-US" err="1"/>
              <a:t>Quisque</a:t>
            </a:r>
            <a:r>
              <a:rPr lang="en-US"/>
              <a:t> </a:t>
            </a:r>
            <a:r>
              <a:rPr lang="en-US" err="1"/>
              <a:t>varius</a:t>
            </a:r>
            <a:r>
              <a:rPr lang="en-US"/>
              <a:t> libero </a:t>
            </a:r>
            <a:r>
              <a:rPr lang="en-US" err="1"/>
              <a:t>placerat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. Integer a </a:t>
            </a:r>
            <a:r>
              <a:rPr lang="en-US" err="1"/>
              <a:t>arcu</a:t>
            </a:r>
            <a:r>
              <a:rPr lang="en-US"/>
              <a:t> </a:t>
            </a:r>
            <a:r>
              <a:rPr lang="en-US" err="1"/>
              <a:t>vel</a:t>
            </a:r>
            <a:r>
              <a:rPr lang="en-US"/>
              <a:t> ante </a:t>
            </a:r>
            <a:r>
              <a:rPr lang="en-US" err="1"/>
              <a:t>bibendum</a:t>
            </a:r>
            <a:r>
              <a:rPr lang="en-US"/>
              <a:t> </a:t>
            </a:r>
            <a:r>
              <a:rPr lang="en-US" err="1"/>
              <a:t>scelerisque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697980" y="0"/>
            <a:ext cx="5494020" cy="3529413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8D46A34C-8AD4-471C-BDE4-8B6AF2F6DF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697980" y="3529413"/>
            <a:ext cx="5494020" cy="3328587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7063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91" y="6155548"/>
            <a:ext cx="1750570" cy="52517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5540190" y="-225909"/>
            <a:ext cx="7904650" cy="7586548"/>
          </a:xfrm>
          <a:prstGeom prst="rect">
            <a:avLst/>
          </a:prstGeom>
          <a:blipFill dpi="0" rotWithShape="1">
            <a:blip r:embed="rId26">
              <a:alphaModFix amt="12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3902" y="82730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b="1"/>
              <a:t>Washougal COVID-19 Response </a:t>
            </a:r>
            <a:br>
              <a:rPr lang="en-US" b="1"/>
            </a:br>
            <a:r>
              <a:rPr lang="en-US" b="1"/>
              <a:t>Update to Council April 13, 2020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94321"/>
            <a:ext cx="10515600" cy="38829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</p:txBody>
      </p: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11045952" y="6221885"/>
            <a:ext cx="725424" cy="534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800" rtl="0" eaLnBrk="1" latinLnBrk="0" hangingPunct="1">
              <a:defRPr sz="1000" b="1" i="0" kern="1200">
                <a:solidFill>
                  <a:srgbClr val="828383"/>
                </a:solidFill>
                <a:latin typeface="Museo Slab 900" charset="0"/>
                <a:ea typeface="Museo Slab 900" charset="0"/>
                <a:cs typeface="Museo Slab 900" charset="0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15D2C3-7EB9-F849-9C19-1CC92E2870ED}" type="slidenum">
              <a:rPr lang="en-US" sz="1100" b="1" smtClean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pPr/>
              <a:t>‹#›</a:t>
            </a:fld>
            <a:endParaRPr lang="en-US" sz="1100" b="1">
              <a:solidFill>
                <a:schemeClr val="bg1">
                  <a:lumMod val="6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33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2" r:id="rId3"/>
    <p:sldLayoutId id="2147483663" r:id="rId4"/>
    <p:sldLayoutId id="2147483688" r:id="rId5"/>
    <p:sldLayoutId id="2147483664" r:id="rId6"/>
    <p:sldLayoutId id="2147483665" r:id="rId7"/>
    <p:sldLayoutId id="2147483667" r:id="rId8"/>
    <p:sldLayoutId id="2147483673" r:id="rId9"/>
    <p:sldLayoutId id="2147483674" r:id="rId10"/>
    <p:sldLayoutId id="2147483670" r:id="rId11"/>
    <p:sldLayoutId id="2147483675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  <p:sldLayoutId id="2147483683" r:id="rId19"/>
    <p:sldLayoutId id="2147483684" r:id="rId20"/>
    <p:sldLayoutId id="2147483685" r:id="rId21"/>
    <p:sldLayoutId id="2147483686" r:id="rId22"/>
    <p:sldLayoutId id="2147483687" r:id="rId23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150">
          <a:solidFill>
            <a:srgbClr val="F7941D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rgbClr val="F7941D"/>
        </a:buClr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50000"/>
        </a:lnSpc>
        <a:spcBef>
          <a:spcPts val="500"/>
        </a:spcBef>
        <a:buClr>
          <a:srgbClr val="F7941D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defTabSz="914400" rtl="0" eaLnBrk="1" latinLnBrk="0" hangingPunct="1">
        <a:lnSpc>
          <a:spcPct val="90000"/>
        </a:lnSpc>
        <a:spcBef>
          <a:spcPts val="100"/>
        </a:spcBef>
        <a:buClr>
          <a:srgbClr val="F7941D"/>
        </a:buClr>
        <a:buFont typeface="Arial" panose="020B0604020202020204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97864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941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941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EE35512-8B4C-ED7B-EA2F-AA099BF58670}"/>
              </a:ext>
            </a:extLst>
          </p:cNvPr>
          <p:cNvCxnSpPr>
            <a:cxnSpLocks/>
          </p:cNvCxnSpPr>
          <p:nvPr/>
        </p:nvCxnSpPr>
        <p:spPr>
          <a:xfrm flipH="1">
            <a:off x="7424910" y="4151945"/>
            <a:ext cx="591444" cy="24337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9B59548-1DF7-1D19-5289-A4D53A5C8FCF}"/>
              </a:ext>
            </a:extLst>
          </p:cNvPr>
          <p:cNvCxnSpPr>
            <a:cxnSpLocks/>
          </p:cNvCxnSpPr>
          <p:nvPr/>
        </p:nvCxnSpPr>
        <p:spPr>
          <a:xfrm>
            <a:off x="3728303" y="4180201"/>
            <a:ext cx="0" cy="23217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1629EFE-B382-20BB-EED6-9FF0CCD6D148}"/>
              </a:ext>
            </a:extLst>
          </p:cNvPr>
          <p:cNvCxnSpPr>
            <a:cxnSpLocks/>
          </p:cNvCxnSpPr>
          <p:nvPr/>
        </p:nvCxnSpPr>
        <p:spPr>
          <a:xfrm flipH="1">
            <a:off x="4534297" y="4132227"/>
            <a:ext cx="1529508" cy="12354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4BAD2AC-676A-4CB2-9459-82E4B61F649D}"/>
              </a:ext>
            </a:extLst>
          </p:cNvPr>
          <p:cNvCxnSpPr>
            <a:cxnSpLocks/>
          </p:cNvCxnSpPr>
          <p:nvPr/>
        </p:nvCxnSpPr>
        <p:spPr>
          <a:xfrm flipV="1">
            <a:off x="3634997" y="2908413"/>
            <a:ext cx="2464674" cy="53759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CA1E0A7-1904-F1EF-16C4-D86E24772632}"/>
              </a:ext>
            </a:extLst>
          </p:cNvPr>
          <p:cNvCxnSpPr>
            <a:cxnSpLocks/>
          </p:cNvCxnSpPr>
          <p:nvPr/>
        </p:nvCxnSpPr>
        <p:spPr>
          <a:xfrm flipV="1">
            <a:off x="1372974" y="2908503"/>
            <a:ext cx="4726697" cy="54546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746FFAA3-170E-8C1A-66C2-36D1D89B5AAE}"/>
              </a:ext>
            </a:extLst>
          </p:cNvPr>
          <p:cNvCxnSpPr>
            <a:cxnSpLocks/>
          </p:cNvCxnSpPr>
          <p:nvPr/>
        </p:nvCxnSpPr>
        <p:spPr>
          <a:xfrm flipV="1">
            <a:off x="9782013" y="4165937"/>
            <a:ext cx="663053" cy="23943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67C8FCAB-7A0D-165D-6AC0-0B192A1426F3}"/>
              </a:ext>
            </a:extLst>
          </p:cNvPr>
          <p:cNvCxnSpPr>
            <a:cxnSpLocks/>
          </p:cNvCxnSpPr>
          <p:nvPr/>
        </p:nvCxnSpPr>
        <p:spPr>
          <a:xfrm>
            <a:off x="10429400" y="4146395"/>
            <a:ext cx="739343" cy="248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C8A9EBD-594E-3F9A-8B2B-AFC12319605D}"/>
              </a:ext>
            </a:extLst>
          </p:cNvPr>
          <p:cNvCxnSpPr>
            <a:cxnSpLocks/>
          </p:cNvCxnSpPr>
          <p:nvPr/>
        </p:nvCxnSpPr>
        <p:spPr>
          <a:xfrm>
            <a:off x="5044070" y="2638861"/>
            <a:ext cx="50829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9397F9-88CD-0285-CAAE-A0E2171715A0}"/>
              </a:ext>
            </a:extLst>
          </p:cNvPr>
          <p:cNvCxnSpPr>
            <a:cxnSpLocks/>
          </p:cNvCxnSpPr>
          <p:nvPr/>
        </p:nvCxnSpPr>
        <p:spPr>
          <a:xfrm>
            <a:off x="6108559" y="2923932"/>
            <a:ext cx="4140361" cy="6236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5B1BF7A7-42F9-939D-D625-E7CBE4AEEFF0}"/>
              </a:ext>
            </a:extLst>
          </p:cNvPr>
          <p:cNvCxnSpPr>
            <a:cxnSpLocks/>
          </p:cNvCxnSpPr>
          <p:nvPr/>
        </p:nvCxnSpPr>
        <p:spPr>
          <a:xfrm>
            <a:off x="6089964" y="4154601"/>
            <a:ext cx="1537804" cy="12037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697E0C5-8528-4F58-8E2C-2D9D718A269C}"/>
              </a:ext>
            </a:extLst>
          </p:cNvPr>
          <p:cNvCxnSpPr>
            <a:cxnSpLocks/>
          </p:cNvCxnSpPr>
          <p:nvPr/>
        </p:nvCxnSpPr>
        <p:spPr>
          <a:xfrm>
            <a:off x="6644081" y="2619515"/>
            <a:ext cx="52616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809FD76-74F7-4B76-8ABE-D164985F9B9E}"/>
              </a:ext>
            </a:extLst>
          </p:cNvPr>
          <p:cNvCxnSpPr>
            <a:cxnSpLocks/>
          </p:cNvCxnSpPr>
          <p:nvPr/>
        </p:nvCxnSpPr>
        <p:spPr>
          <a:xfrm>
            <a:off x="6108559" y="2900366"/>
            <a:ext cx="1840683" cy="5933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86118BDF-8CEF-40B8-A264-A711CEFEC03D}"/>
              </a:ext>
            </a:extLst>
          </p:cNvPr>
          <p:cNvCxnSpPr>
            <a:cxnSpLocks/>
          </p:cNvCxnSpPr>
          <p:nvPr/>
        </p:nvCxnSpPr>
        <p:spPr>
          <a:xfrm flipV="1">
            <a:off x="6063805" y="4165937"/>
            <a:ext cx="0" cy="11799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70BC1EE-0A51-48C6-B42E-79A2E45A5EA1}"/>
              </a:ext>
            </a:extLst>
          </p:cNvPr>
          <p:cNvCxnSpPr>
            <a:cxnSpLocks/>
          </p:cNvCxnSpPr>
          <p:nvPr/>
        </p:nvCxnSpPr>
        <p:spPr>
          <a:xfrm>
            <a:off x="8021767" y="4151945"/>
            <a:ext cx="518557" cy="24337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EB62D14-C2F0-4A59-B265-64BA47B5F9A2}"/>
              </a:ext>
            </a:extLst>
          </p:cNvPr>
          <p:cNvCxnSpPr>
            <a:cxnSpLocks/>
          </p:cNvCxnSpPr>
          <p:nvPr/>
        </p:nvCxnSpPr>
        <p:spPr>
          <a:xfrm flipH="1">
            <a:off x="890696" y="4165937"/>
            <a:ext cx="583541" cy="2342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A0867503-DEE0-4297-A6DD-CBBB788DF7B9}"/>
              </a:ext>
            </a:extLst>
          </p:cNvPr>
          <p:cNvCxnSpPr>
            <a:cxnSpLocks/>
          </p:cNvCxnSpPr>
          <p:nvPr/>
        </p:nvCxnSpPr>
        <p:spPr>
          <a:xfrm>
            <a:off x="1474237" y="4165937"/>
            <a:ext cx="583541" cy="26109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B68065B-B6CB-46CF-B9BC-01942FE5E1C0}"/>
              </a:ext>
            </a:extLst>
          </p:cNvPr>
          <p:cNvCxnSpPr>
            <a:cxnSpLocks/>
          </p:cNvCxnSpPr>
          <p:nvPr/>
        </p:nvCxnSpPr>
        <p:spPr>
          <a:xfrm>
            <a:off x="6089964" y="2007626"/>
            <a:ext cx="9434" cy="150877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391" y="347907"/>
            <a:ext cx="10515600" cy="894968"/>
          </a:xfrm>
        </p:spPr>
        <p:txBody>
          <a:bodyPr/>
          <a:lstStyle/>
          <a:p>
            <a:pPr algn="ctr"/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Organization Chart</a:t>
            </a:r>
            <a:b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2025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8265A4B-8503-4E48-A651-E2DB5CE5FC1F}"/>
              </a:ext>
            </a:extLst>
          </p:cNvPr>
          <p:cNvGrpSpPr/>
          <p:nvPr/>
        </p:nvGrpSpPr>
        <p:grpSpPr>
          <a:xfrm>
            <a:off x="319689" y="1312626"/>
            <a:ext cx="11438340" cy="5018448"/>
            <a:chOff x="1212922" y="1335340"/>
            <a:chExt cx="10702932" cy="3856919"/>
          </a:xfrm>
          <a:effectLst>
            <a:glow rad="63500">
              <a:schemeClr val="tx1">
                <a:lumMod val="65000"/>
                <a:lumOff val="35000"/>
                <a:alpha val="40000"/>
              </a:schemeClr>
            </a:glow>
            <a:outerShdw blurRad="241300" dist="508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4304BC5-C4B4-42CC-8215-1E6335AACCA2}"/>
                </a:ext>
              </a:extLst>
            </p:cNvPr>
            <p:cNvSpPr/>
            <p:nvPr/>
          </p:nvSpPr>
          <p:spPr>
            <a:xfrm>
              <a:off x="6504540" y="2610527"/>
              <a:ext cx="107923" cy="4728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07923" y="0"/>
                  </a:moveTo>
                  <a:lnTo>
                    <a:pt x="107923" y="472807"/>
                  </a:lnTo>
                  <a:lnTo>
                    <a:pt x="0" y="472807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A908CAC-D5A9-41DB-9A6B-CDFB946BEFC7}"/>
                </a:ext>
              </a:extLst>
            </p:cNvPr>
            <p:cNvSpPr/>
            <p:nvPr/>
          </p:nvSpPr>
          <p:spPr>
            <a:xfrm>
              <a:off x="10170743" y="3942923"/>
              <a:ext cx="499900" cy="44193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99900" y="0"/>
                  </a:moveTo>
                  <a:lnTo>
                    <a:pt x="0" y="441930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484AC7-3D7B-4AAC-A733-1E97FF6D065E}"/>
                </a:ext>
              </a:extLst>
            </p:cNvPr>
            <p:cNvSpPr/>
            <p:nvPr/>
          </p:nvSpPr>
          <p:spPr>
            <a:xfrm>
              <a:off x="6406921" y="2488029"/>
              <a:ext cx="4263722" cy="9409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833050"/>
                  </a:lnTo>
                  <a:lnTo>
                    <a:pt x="4263722" y="833050"/>
                  </a:lnTo>
                  <a:lnTo>
                    <a:pt x="4263722" y="940973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58536BE-8262-41C3-9EBE-F02F74FFED18}"/>
                </a:ext>
              </a:extLst>
            </p:cNvPr>
            <p:cNvSpPr/>
            <p:nvPr/>
          </p:nvSpPr>
          <p:spPr>
            <a:xfrm>
              <a:off x="8724291" y="3942923"/>
              <a:ext cx="91440" cy="45229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452291"/>
                  </a:lnTo>
                  <a:lnTo>
                    <a:pt x="79453" y="452291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867DFE4-41B9-4FD3-A138-C1C45226B7B3}"/>
                </a:ext>
              </a:extLst>
            </p:cNvPr>
            <p:cNvSpPr/>
            <p:nvPr/>
          </p:nvSpPr>
          <p:spPr>
            <a:xfrm>
              <a:off x="6406921" y="2488029"/>
              <a:ext cx="2363089" cy="9409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833050"/>
                  </a:lnTo>
                  <a:lnTo>
                    <a:pt x="2363089" y="833050"/>
                  </a:lnTo>
                  <a:lnTo>
                    <a:pt x="2363089" y="940973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315EFA7-1303-482E-9CFF-F996926BF1BC}"/>
                </a:ext>
              </a:extLst>
            </p:cNvPr>
            <p:cNvSpPr/>
            <p:nvPr/>
          </p:nvSpPr>
          <p:spPr>
            <a:xfrm>
              <a:off x="6421126" y="4643978"/>
              <a:ext cx="107923" cy="5482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548281"/>
                  </a:lnTo>
                  <a:lnTo>
                    <a:pt x="107923" y="548281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88F6FC9-03DF-428F-A32E-A27441A87BA7}"/>
                </a:ext>
              </a:extLst>
            </p:cNvPr>
            <p:cNvSpPr/>
            <p:nvPr/>
          </p:nvSpPr>
          <p:spPr>
            <a:xfrm>
              <a:off x="6284257" y="4643978"/>
              <a:ext cx="91440" cy="53989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36868" y="0"/>
                  </a:moveTo>
                  <a:lnTo>
                    <a:pt x="136868" y="539894"/>
                  </a:lnTo>
                  <a:lnTo>
                    <a:pt x="45720" y="539894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F8086C2-3156-4E51-8447-56B515047A54}"/>
                </a:ext>
              </a:extLst>
            </p:cNvPr>
            <p:cNvSpPr/>
            <p:nvPr/>
          </p:nvSpPr>
          <p:spPr>
            <a:xfrm>
              <a:off x="5907205" y="3947564"/>
              <a:ext cx="499715" cy="43945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99715" y="0"/>
                  </a:moveTo>
                  <a:lnTo>
                    <a:pt x="0" y="439453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0007895-0BBF-423A-A28B-BF2954DF6AAB}"/>
                </a:ext>
              </a:extLst>
            </p:cNvPr>
            <p:cNvSpPr/>
            <p:nvPr/>
          </p:nvSpPr>
          <p:spPr>
            <a:xfrm>
              <a:off x="5742956" y="3947564"/>
              <a:ext cx="663965" cy="45026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663965" y="0"/>
                  </a:moveTo>
                  <a:lnTo>
                    <a:pt x="663965" y="450261"/>
                  </a:lnTo>
                  <a:lnTo>
                    <a:pt x="0" y="450261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C70A4AB-E8E4-489B-A062-91C5EC38C719}"/>
                </a:ext>
              </a:extLst>
            </p:cNvPr>
            <p:cNvSpPr/>
            <p:nvPr/>
          </p:nvSpPr>
          <p:spPr>
            <a:xfrm>
              <a:off x="6361201" y="2488029"/>
              <a:ext cx="91440" cy="94561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945614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C54C73F-0E62-475C-93FD-89FE077BF472}"/>
                </a:ext>
              </a:extLst>
            </p:cNvPr>
            <p:cNvSpPr/>
            <p:nvPr/>
          </p:nvSpPr>
          <p:spPr>
            <a:xfrm>
              <a:off x="4620882" y="2488029"/>
              <a:ext cx="1786039" cy="9409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786039" y="0"/>
                  </a:moveTo>
                  <a:lnTo>
                    <a:pt x="1786039" y="833050"/>
                  </a:lnTo>
                  <a:lnTo>
                    <a:pt x="0" y="833050"/>
                  </a:lnTo>
                  <a:lnTo>
                    <a:pt x="0" y="940973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18FF3ED-BD45-470A-A019-372296B54FCD}"/>
                </a:ext>
              </a:extLst>
            </p:cNvPr>
            <p:cNvSpPr/>
            <p:nvPr/>
          </p:nvSpPr>
          <p:spPr>
            <a:xfrm>
              <a:off x="2675856" y="3947564"/>
              <a:ext cx="107923" cy="4728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72807"/>
                  </a:lnTo>
                  <a:lnTo>
                    <a:pt x="107923" y="472807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3F003F-2E58-4E73-B57C-5A657B40A329}"/>
                </a:ext>
              </a:extLst>
            </p:cNvPr>
            <p:cNvSpPr/>
            <p:nvPr/>
          </p:nvSpPr>
          <p:spPr>
            <a:xfrm>
              <a:off x="2567933" y="3947564"/>
              <a:ext cx="107923" cy="4728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07923" y="0"/>
                  </a:moveTo>
                  <a:lnTo>
                    <a:pt x="107923" y="472807"/>
                  </a:lnTo>
                  <a:lnTo>
                    <a:pt x="0" y="472807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AC92C1B-8E26-49C3-80E8-7DF27AFA569D}"/>
                </a:ext>
              </a:extLst>
            </p:cNvPr>
            <p:cNvSpPr/>
            <p:nvPr/>
          </p:nvSpPr>
          <p:spPr>
            <a:xfrm>
              <a:off x="2675856" y="2488029"/>
              <a:ext cx="3731064" cy="94561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31064" y="0"/>
                  </a:moveTo>
                  <a:lnTo>
                    <a:pt x="3731064" y="837690"/>
                  </a:lnTo>
                  <a:lnTo>
                    <a:pt x="0" y="837690"/>
                  </a:lnTo>
                  <a:lnTo>
                    <a:pt x="0" y="945614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0DBC32E-DE1C-4A30-A771-CE83B94827B0}"/>
                </a:ext>
              </a:extLst>
            </p:cNvPr>
            <p:cNvSpPr/>
            <p:nvPr/>
          </p:nvSpPr>
          <p:spPr>
            <a:xfrm>
              <a:off x="6361201" y="1758262"/>
              <a:ext cx="91440" cy="2158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15846"/>
                  </a:lnTo>
                </a:path>
              </a:pathLst>
            </a:custGeom>
            <a:noFill/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0AB4D7D-A606-4ADF-AC10-77347EB3395B}"/>
                </a:ext>
              </a:extLst>
            </p:cNvPr>
            <p:cNvSpPr/>
            <p:nvPr/>
          </p:nvSpPr>
          <p:spPr>
            <a:xfrm>
              <a:off x="6038771" y="1335340"/>
              <a:ext cx="1190770" cy="513920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Mayor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City Council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41A9442-9526-42AB-B1C4-E3917DD33AD2}"/>
                </a:ext>
              </a:extLst>
            </p:cNvPr>
            <p:cNvSpPr/>
            <p:nvPr/>
          </p:nvSpPr>
          <p:spPr>
            <a:xfrm>
              <a:off x="6109169" y="2082788"/>
              <a:ext cx="1027841" cy="472807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City Manager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David Scott</a:t>
              </a: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AC7D3E4-D995-4F0F-9134-043F591D649A}"/>
                </a:ext>
              </a:extLst>
            </p:cNvPr>
            <p:cNvSpPr/>
            <p:nvPr/>
          </p:nvSpPr>
          <p:spPr>
            <a:xfrm>
              <a:off x="1564387" y="2996084"/>
              <a:ext cx="1659528" cy="517144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Finance Director</a:t>
              </a:r>
              <a:b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City Clerk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Daniel Layer</a:t>
              </a: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23DB7F7-850A-49D2-B8BA-5E5FDB6A7B51}"/>
                </a:ext>
              </a:extLst>
            </p:cNvPr>
            <p:cNvSpPr/>
            <p:nvPr/>
          </p:nvSpPr>
          <p:spPr>
            <a:xfrm>
              <a:off x="1212922" y="3717643"/>
              <a:ext cx="1060911" cy="432221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IT Manager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Theo Gomez</a:t>
              </a: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84A9813-33B1-40A6-81CD-C21DC65E7B10}"/>
                </a:ext>
              </a:extLst>
            </p:cNvPr>
            <p:cNvSpPr/>
            <p:nvPr/>
          </p:nvSpPr>
          <p:spPr>
            <a:xfrm>
              <a:off x="2363436" y="3730829"/>
              <a:ext cx="1084464" cy="41903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Asst. Finance Director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Monie Holmes</a:t>
              </a: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5EA7C07-1485-4D8D-B3C1-33C3F780720D}"/>
                </a:ext>
              </a:extLst>
            </p:cNvPr>
            <p:cNvSpPr/>
            <p:nvPr/>
          </p:nvSpPr>
          <p:spPr>
            <a:xfrm>
              <a:off x="7578584" y="2105789"/>
              <a:ext cx="1866832" cy="44987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Human Resources &amp; Risk Director          Teresa Stedman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820077A-0A1C-4BA5-A5E2-693E7B7E7E8A}"/>
                </a:ext>
              </a:extLst>
            </p:cNvPr>
            <p:cNvSpPr/>
            <p:nvPr/>
          </p:nvSpPr>
          <p:spPr>
            <a:xfrm>
              <a:off x="9866131" y="3054359"/>
              <a:ext cx="1581693" cy="44827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Public Works Director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 Trevor Evers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AD5F42A-FFE9-4C07-B3D9-4D0F2BA19DD6}"/>
                </a:ext>
              </a:extLst>
            </p:cNvPr>
            <p:cNvSpPr/>
            <p:nvPr/>
          </p:nvSpPr>
          <p:spPr>
            <a:xfrm>
              <a:off x="10733316" y="3708630"/>
              <a:ext cx="1182538" cy="51450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City Engineer</a:t>
              </a:r>
              <a:b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Deputy Public Works Director</a:t>
              </a:r>
              <a:b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Scott Collins</a:t>
              </a: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19D92FF-B365-43B9-B3FE-93D7C7B510C9}"/>
                </a:ext>
              </a:extLst>
            </p:cNvPr>
            <p:cNvSpPr/>
            <p:nvPr/>
          </p:nvSpPr>
          <p:spPr>
            <a:xfrm>
              <a:off x="4109057" y="2082857"/>
              <a:ext cx="1524500" cy="472807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Communications Manager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Michele Loftus</a:t>
              </a: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CC64F10-97B1-4450-A16E-92F330C7D337}"/>
                </a:ext>
              </a:extLst>
            </p:cNvPr>
            <p:cNvSpPr/>
            <p:nvPr/>
          </p:nvSpPr>
          <p:spPr>
            <a:xfrm>
              <a:off x="5802460" y="3023203"/>
              <a:ext cx="1550034" cy="496483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Community Services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Strategy Director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Joe Walsh </a:t>
              </a: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83D7057-667A-4A95-85E7-669F9405DCBA}"/>
                </a:ext>
              </a:extLst>
            </p:cNvPr>
            <p:cNvSpPr/>
            <p:nvPr/>
          </p:nvSpPr>
          <p:spPr>
            <a:xfrm>
              <a:off x="9467360" y="3717643"/>
              <a:ext cx="1152940" cy="51005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Public Works Operations Superintendent</a:t>
              </a:r>
              <a:b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Ryan Baker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3DCE25CB-0820-4F24-ACF8-68771AD2DF97}"/>
                </a:ext>
              </a:extLst>
            </p:cNvPr>
            <p:cNvSpPr/>
            <p:nvPr/>
          </p:nvSpPr>
          <p:spPr>
            <a:xfrm>
              <a:off x="7660573" y="3023564"/>
              <a:ext cx="1577638" cy="496483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Police Chief  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Zane Freschette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09C324E-7B8A-4861-960C-3DF382A7EBF4}"/>
                </a:ext>
              </a:extLst>
            </p:cNvPr>
            <p:cNvSpPr/>
            <p:nvPr/>
          </p:nvSpPr>
          <p:spPr>
            <a:xfrm>
              <a:off x="3465020" y="3000348"/>
              <a:ext cx="1872813" cy="51714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Community Development Director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Mitch Kneipp</a:t>
              </a: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4F6CBDB-2199-4F0A-97AA-A5EA53E63DB8}"/>
                </a:ext>
              </a:extLst>
            </p:cNvPr>
            <p:cNvSpPr/>
            <p:nvPr/>
          </p:nvSpPr>
          <p:spPr>
            <a:xfrm>
              <a:off x="3863126" y="3736848"/>
              <a:ext cx="1027841" cy="432221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Building Official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Joseph Layman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A6F3DDF-5DBC-4FB4-B479-18ABA3C8C7F7}"/>
                </a:ext>
              </a:extLst>
            </p:cNvPr>
            <p:cNvSpPr/>
            <p:nvPr/>
          </p:nvSpPr>
          <p:spPr>
            <a:xfrm>
              <a:off x="5958597" y="4451851"/>
              <a:ext cx="1393896" cy="450261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Community Engagement </a:t>
              </a:r>
              <a:b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Manager</a:t>
              </a:r>
              <a:b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Rose Jewell</a:t>
              </a: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9AF508C-6CFE-1D50-B494-0C374B74A32B}"/>
                </a:ext>
              </a:extLst>
            </p:cNvPr>
            <p:cNvSpPr/>
            <p:nvPr/>
          </p:nvSpPr>
          <p:spPr>
            <a:xfrm>
              <a:off x="8428977" y="3712267"/>
              <a:ext cx="892605" cy="494595"/>
            </a:xfrm>
            <a:custGeom>
              <a:avLst/>
              <a:gdLst>
                <a:gd name="connsiteX0" fmla="*/ 0 w 1027841"/>
                <a:gd name="connsiteY0" fmla="*/ 0 h 513920"/>
                <a:gd name="connsiteX1" fmla="*/ 1027841 w 1027841"/>
                <a:gd name="connsiteY1" fmla="*/ 0 h 513920"/>
                <a:gd name="connsiteX2" fmla="*/ 1027841 w 1027841"/>
                <a:gd name="connsiteY2" fmla="*/ 513920 h 513920"/>
                <a:gd name="connsiteX3" fmla="*/ 0 w 1027841"/>
                <a:gd name="connsiteY3" fmla="*/ 513920 h 513920"/>
                <a:gd name="connsiteX4" fmla="*/ 0 w 1027841"/>
                <a:gd name="connsiteY4" fmla="*/ 0 h 51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7841" h="513920">
                  <a:moveTo>
                    <a:pt x="0" y="0"/>
                  </a:moveTo>
                  <a:lnTo>
                    <a:pt x="1027841" y="0"/>
                  </a:lnTo>
                  <a:lnTo>
                    <a:pt x="1027841" y="513920"/>
                  </a:lnTo>
                  <a:lnTo>
                    <a:pt x="0" y="5139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Police Captain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Kyle Kinnan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</a:p>
          </p:txBody>
        </p:sp>
      </p:grp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844D271-E668-49E0-B5FA-B010C259AE18}"/>
              </a:ext>
            </a:extLst>
          </p:cNvPr>
          <p:cNvSpPr/>
          <p:nvPr/>
        </p:nvSpPr>
        <p:spPr>
          <a:xfrm>
            <a:off x="10453332" y="6340979"/>
            <a:ext cx="980277" cy="234584"/>
          </a:xfrm>
          <a:custGeom>
            <a:avLst/>
            <a:gdLst>
              <a:gd name="connsiteX0" fmla="*/ 0 w 1027841"/>
              <a:gd name="connsiteY0" fmla="*/ 0 h 513920"/>
              <a:gd name="connsiteX1" fmla="*/ 1027841 w 1027841"/>
              <a:gd name="connsiteY1" fmla="*/ 0 h 513920"/>
              <a:gd name="connsiteX2" fmla="*/ 1027841 w 1027841"/>
              <a:gd name="connsiteY2" fmla="*/ 513920 h 513920"/>
              <a:gd name="connsiteX3" fmla="*/ 0 w 1027841"/>
              <a:gd name="connsiteY3" fmla="*/ 513920 h 513920"/>
              <a:gd name="connsiteX4" fmla="*/ 0 w 1027841"/>
              <a:gd name="connsiteY4" fmla="*/ 0 h 51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841" h="513920">
                <a:moveTo>
                  <a:pt x="0" y="0"/>
                </a:moveTo>
                <a:lnTo>
                  <a:pt x="1027841" y="0"/>
                </a:lnTo>
                <a:lnTo>
                  <a:pt x="1027841" y="513920"/>
                </a:lnTo>
                <a:lnTo>
                  <a:pt x="0" y="5139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>
                <a:solidFill>
                  <a:schemeClr val="tx1">
                    <a:lumMod val="95000"/>
                    <a:lumOff val="5000"/>
                  </a:schemeClr>
                </a:solidFill>
              </a:rPr>
              <a:t>4.15.2025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4FF4AF71-45F4-83D5-B9B7-E82436F9A592}"/>
              </a:ext>
            </a:extLst>
          </p:cNvPr>
          <p:cNvSpPr/>
          <p:nvPr/>
        </p:nvSpPr>
        <p:spPr>
          <a:xfrm>
            <a:off x="7062079" y="5345905"/>
            <a:ext cx="1282420" cy="629428"/>
          </a:xfrm>
          <a:custGeom>
            <a:avLst/>
            <a:gdLst>
              <a:gd name="connsiteX0" fmla="*/ 0 w 1027841"/>
              <a:gd name="connsiteY0" fmla="*/ 0 h 513920"/>
              <a:gd name="connsiteX1" fmla="*/ 1027841 w 1027841"/>
              <a:gd name="connsiteY1" fmla="*/ 0 h 513920"/>
              <a:gd name="connsiteX2" fmla="*/ 1027841 w 1027841"/>
              <a:gd name="connsiteY2" fmla="*/ 513920 h 513920"/>
              <a:gd name="connsiteX3" fmla="*/ 0 w 1027841"/>
              <a:gd name="connsiteY3" fmla="*/ 513920 h 513920"/>
              <a:gd name="connsiteX4" fmla="*/ 0 w 1027841"/>
              <a:gd name="connsiteY4" fmla="*/ 0 h 51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841" h="513920">
                <a:moveTo>
                  <a:pt x="0" y="0"/>
                </a:moveTo>
                <a:lnTo>
                  <a:pt x="1027841" y="0"/>
                </a:lnTo>
                <a:lnTo>
                  <a:pt x="1027841" y="513920"/>
                </a:lnTo>
                <a:lnTo>
                  <a:pt x="0" y="5139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Parks &amp; Cemetery 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Manager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Corinthia Barnhart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8483FF1-4A05-189C-4579-6A665E395F25}"/>
              </a:ext>
            </a:extLst>
          </p:cNvPr>
          <p:cNvSpPr/>
          <p:nvPr/>
        </p:nvSpPr>
        <p:spPr>
          <a:xfrm>
            <a:off x="3669520" y="5358377"/>
            <a:ext cx="1489672" cy="604481"/>
          </a:xfrm>
          <a:custGeom>
            <a:avLst/>
            <a:gdLst>
              <a:gd name="connsiteX0" fmla="*/ 0 w 1027841"/>
              <a:gd name="connsiteY0" fmla="*/ 0 h 513920"/>
              <a:gd name="connsiteX1" fmla="*/ 1027841 w 1027841"/>
              <a:gd name="connsiteY1" fmla="*/ 0 h 513920"/>
              <a:gd name="connsiteX2" fmla="*/ 1027841 w 1027841"/>
              <a:gd name="connsiteY2" fmla="*/ 513920 h 513920"/>
              <a:gd name="connsiteX3" fmla="*/ 0 w 1027841"/>
              <a:gd name="connsiteY3" fmla="*/ 513920 h 513920"/>
              <a:gd name="connsiteX4" fmla="*/ 0 w 1027841"/>
              <a:gd name="connsiteY4" fmla="*/ 0 h 51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841" h="513920">
                <a:moveTo>
                  <a:pt x="0" y="0"/>
                </a:moveTo>
                <a:lnTo>
                  <a:pt x="1027841" y="0"/>
                </a:lnTo>
                <a:lnTo>
                  <a:pt x="1027841" y="513920"/>
                </a:lnTo>
                <a:lnTo>
                  <a:pt x="0" y="5139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Community Aesthetics 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Manager 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Sherry Montgomery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8804A09-9799-186E-0EEB-B0658137AC3F}"/>
              </a:ext>
            </a:extLst>
          </p:cNvPr>
          <p:cNvSpPr/>
          <p:nvPr/>
        </p:nvSpPr>
        <p:spPr>
          <a:xfrm>
            <a:off x="9756251" y="5320096"/>
            <a:ext cx="1342014" cy="604384"/>
          </a:xfrm>
          <a:custGeom>
            <a:avLst/>
            <a:gdLst>
              <a:gd name="connsiteX0" fmla="*/ 0 w 1027841"/>
              <a:gd name="connsiteY0" fmla="*/ 0 h 513920"/>
              <a:gd name="connsiteX1" fmla="*/ 1027841 w 1027841"/>
              <a:gd name="connsiteY1" fmla="*/ 0 h 513920"/>
              <a:gd name="connsiteX2" fmla="*/ 1027841 w 1027841"/>
              <a:gd name="connsiteY2" fmla="*/ 513920 h 513920"/>
              <a:gd name="connsiteX3" fmla="*/ 0 w 1027841"/>
              <a:gd name="connsiteY3" fmla="*/ 513920 h 513920"/>
              <a:gd name="connsiteX4" fmla="*/ 0 w 1027841"/>
              <a:gd name="connsiteY4" fmla="*/ 0 h 51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841" h="513920">
                <a:moveTo>
                  <a:pt x="0" y="0"/>
                </a:moveTo>
                <a:lnTo>
                  <a:pt x="1027841" y="0"/>
                </a:lnTo>
                <a:lnTo>
                  <a:pt x="1027841" y="513920"/>
                </a:lnTo>
                <a:lnTo>
                  <a:pt x="0" y="5139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Public Works 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Senior Analyst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Jason VanAalsburg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3BB1BAC-46A7-00B1-0EDE-5F308F2A2860}"/>
              </a:ext>
            </a:extLst>
          </p:cNvPr>
          <p:cNvCxnSpPr>
            <a:cxnSpLocks/>
          </p:cNvCxnSpPr>
          <p:nvPr/>
        </p:nvCxnSpPr>
        <p:spPr>
          <a:xfrm>
            <a:off x="10422629" y="4132227"/>
            <a:ext cx="23516" cy="11938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F7E172BB-41D2-53D4-E975-9763907FD1F7}"/>
              </a:ext>
            </a:extLst>
          </p:cNvPr>
          <p:cNvSpPr/>
          <p:nvPr/>
        </p:nvSpPr>
        <p:spPr>
          <a:xfrm>
            <a:off x="6846015" y="4374145"/>
            <a:ext cx="1066861" cy="674775"/>
          </a:xfrm>
          <a:custGeom>
            <a:avLst/>
            <a:gdLst>
              <a:gd name="connsiteX0" fmla="*/ 0 w 1027841"/>
              <a:gd name="connsiteY0" fmla="*/ 0 h 513920"/>
              <a:gd name="connsiteX1" fmla="*/ 1027841 w 1027841"/>
              <a:gd name="connsiteY1" fmla="*/ 0 h 513920"/>
              <a:gd name="connsiteX2" fmla="*/ 1027841 w 1027841"/>
              <a:gd name="connsiteY2" fmla="*/ 513920 h 513920"/>
              <a:gd name="connsiteX3" fmla="*/ 0 w 1027841"/>
              <a:gd name="connsiteY3" fmla="*/ 513920 h 513920"/>
              <a:gd name="connsiteX4" fmla="*/ 0 w 1027841"/>
              <a:gd name="connsiteY4" fmla="*/ 0 h 51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841" h="513920">
                <a:moveTo>
                  <a:pt x="0" y="0"/>
                </a:moveTo>
                <a:lnTo>
                  <a:pt x="1027841" y="0"/>
                </a:lnTo>
                <a:lnTo>
                  <a:pt x="1027841" y="513920"/>
                </a:lnTo>
                <a:lnTo>
                  <a:pt x="0" y="5139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Police Captain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James </a:t>
            </a:r>
            <a:b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Quackenbush</a:t>
            </a: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780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ity of Washougal Theme">
      <a:dk1>
        <a:srgbClr val="000000"/>
      </a:dk1>
      <a:lt1>
        <a:sysClr val="window" lastClr="FFFFFF"/>
      </a:lt1>
      <a:dk2>
        <a:srgbClr val="F7941D"/>
      </a:dk2>
      <a:lt2>
        <a:srgbClr val="FFFFFF"/>
      </a:lt2>
      <a:accent1>
        <a:srgbClr val="FFA538"/>
      </a:accent1>
      <a:accent2>
        <a:srgbClr val="0073AB"/>
      </a:accent2>
      <a:accent3>
        <a:srgbClr val="04C49B"/>
      </a:accent3>
      <a:accent4>
        <a:srgbClr val="1EB0F7"/>
      </a:accent4>
      <a:accent5>
        <a:srgbClr val="FC4E12"/>
      </a:accent5>
      <a:accent6>
        <a:srgbClr val="FDCE39"/>
      </a:accent6>
      <a:hlink>
        <a:srgbClr val="2998E3"/>
      </a:hlink>
      <a:folHlink>
        <a:srgbClr val="8C8C8C"/>
      </a:folHlink>
    </a:clrScheme>
    <a:fontScheme name="CO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y of Washougal Powerpoint Template.pptx" id="{8C71862D-C916-4DE3-92AA-5806F927522E}" vid="{46F67D0D-7AA2-4204-AB62-F24D9FCFF2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e890f5-2789-4db3-bc1e-ef59f4ffca10" xsi:nil="true"/>
    <lcf76f155ced4ddcb4097134ff3c332f xmlns="4037b652-3aaf-405f-8c43-5c7364f9e93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519212C941AA48B344E225C61E650E" ma:contentTypeVersion="16" ma:contentTypeDescription="Create a new document." ma:contentTypeScope="" ma:versionID="d2723b1e4bcee06818047bbebc1b423a">
  <xsd:schema xmlns:xsd="http://www.w3.org/2001/XMLSchema" xmlns:xs="http://www.w3.org/2001/XMLSchema" xmlns:p="http://schemas.microsoft.com/office/2006/metadata/properties" xmlns:ns2="4037b652-3aaf-405f-8c43-5c7364f9e936" xmlns:ns3="dae890f5-2789-4db3-bc1e-ef59f4ffca10" targetNamespace="http://schemas.microsoft.com/office/2006/metadata/properties" ma:root="true" ma:fieldsID="acd82fd9241006c8ba89d0d6c93c2ad4" ns2:_="" ns3:_="">
    <xsd:import namespace="4037b652-3aaf-405f-8c43-5c7364f9e936"/>
    <xsd:import namespace="dae890f5-2789-4db3-bc1e-ef59f4ffc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7b652-3aaf-405f-8c43-5c7364f9e9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b8b6c20-cd55-4db9-ad16-223da8cd1b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890f5-2789-4db3-bc1e-ef59f4ffc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69ce6c8-1078-4e43-a8c2-9687c9c8d60a}" ma:internalName="TaxCatchAll" ma:showField="CatchAllData" ma:web="dae890f5-2789-4db3-bc1e-ef59f4ffc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C5B02E-653E-42D5-9768-8EDFA7D68EBB}">
  <ds:schemaRefs>
    <ds:schemaRef ds:uri="4037b652-3aaf-405f-8c43-5c7364f9e936"/>
    <ds:schemaRef ds:uri="dae890f5-2789-4db3-bc1e-ef59f4ffca1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E1289AE-4E43-423A-BB2C-525D55D4A3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7C7182-D0B6-42ED-9185-80DA2241D7B7}">
  <ds:schemaRefs>
    <ds:schemaRef ds:uri="4037b652-3aaf-405f-8c43-5c7364f9e936"/>
    <ds:schemaRef ds:uri="dae890f5-2789-4db3-bc1e-ef59f4ffca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Organization Chart 2025</vt:lpstr>
    </vt:vector>
  </TitlesOfParts>
  <Company>City Staff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Michele Loftus</dc:creator>
  <cp:lastModifiedBy>Rose Jewell</cp:lastModifiedBy>
  <cp:revision>1</cp:revision>
  <cp:lastPrinted>2025-04-15T16:51:47Z</cp:lastPrinted>
  <dcterms:created xsi:type="dcterms:W3CDTF">2020-03-09T21:14:57Z</dcterms:created>
  <dcterms:modified xsi:type="dcterms:W3CDTF">2025-04-15T23:01:33Z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0x01010078519212C941AA48B344E225C61E650E</vt:lpwstr>
  </property>
  <property fmtid="{D5CDD505-2E9C-101B-9397-08002B2CF9AE}" pid="3" name="Order">
    <vt:r8>91800</vt:r8>
  </property>
  <property fmtid="{D5CDD505-2E9C-101B-9397-08002B2CF9AE}" pid="4" name="MediaServiceImageTags">
    <vt:lpwstr/>
  </property>
</Properties>
</file>